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2e87bb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2e87bb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42e87b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42e87b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2e87bb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2e87bb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42e87bb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42e87bb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2e87bb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2e87bb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42e87b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42e87b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2e87bb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2e87b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42e87bb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42e87bb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2e87bb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42e87bb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42e87bb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42e87bb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642e87b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642e87b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2e87bb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42e87bb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2e87bb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2e87bb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2e87bb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42e87bb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2e87bb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2e87bb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2e87bb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2e87bb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2e87bb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2e87bb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2e87bb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2e87bb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2e87bb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2e87bb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2e87bb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2e87bb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42e87bb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42e87bb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42e87b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642e87b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2e87bb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2e87bb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2e87bb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42e87bb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42e87bb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42e87b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42e87bb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42e87bb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42e87bb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42e87bb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42e87bb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42e87bb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42e87bb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42e87bb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2e87bb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2e87bb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42e87bb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42e87bb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42e87bb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42e87bb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42e87bb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42e87bb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2e87bb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2e87bb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42e87bb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42e87bb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2e87bb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2e87bb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2e87bb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42e87bb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42e87bb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42e87bb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42e87bb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42e87bb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42e87bb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42e87bb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42e87bb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42e87bb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42e87bb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42e87bb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42e87bb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42e87bb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42e87bb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42e87bb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42e87bb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42e87bb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42e87bb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42e87bb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2e87bb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42e87bb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42e87bb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42e87bb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42e87bb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42e87bb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42e87bb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42e87bb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42e87bb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42e87bb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42e87bb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42e87bb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a6724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a6724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42e87b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42e87b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42e87bb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42e87bb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85c3b33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85c3b3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42e87bb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42e87bb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6c1b05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6c1b05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6c1b05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6c1b05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6c1b05a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6c1b05a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6c1b05a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6c1b05a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6c1b05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6c1b05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85c3b3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b85c3b3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42e87b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42e87b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42e87bb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42e87b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2e87b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2e87b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lugins.jetbrains.com/plugin/5047?pr=ide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jetbrains.com/webstor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ideacolorthemes.org/home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ideacolorthemes.org/help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jetbrains.com/webstorm/help/live-edi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tom.io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tom.io/packages/go-plus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ideacolorthemes.org/home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Editors</a:t>
            </a:r>
            <a:endParaRPr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webstorm || atom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webstorm golang plugin</a:t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https://plugins.jetbrains.com/plugin/5047?pr=idea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4.00 AM.png"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32304"/>
          <a:stretch/>
        </p:blipFill>
        <p:spPr>
          <a:xfrm>
            <a:off x="188700" y="830663"/>
            <a:ext cx="8955299" cy="3482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8"/>
          <p:cNvSpPr/>
          <p:nvPr/>
        </p:nvSpPr>
        <p:spPr>
          <a:xfrm>
            <a:off x="7059050" y="4825350"/>
            <a:ext cx="1749900" cy="27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5.20 AM.png"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24817"/>
          <a:stretch/>
        </p:blipFill>
        <p:spPr>
          <a:xfrm>
            <a:off x="653250" y="638250"/>
            <a:ext cx="7837499" cy="38670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9"/>
          <p:cNvSpPr/>
          <p:nvPr/>
        </p:nvSpPr>
        <p:spPr>
          <a:xfrm>
            <a:off x="3904025" y="3208050"/>
            <a:ext cx="3546000" cy="2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1.41 AM.png"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98" y="0"/>
            <a:ext cx="6028402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20"/>
          <p:cNvCxnSpPr/>
          <p:nvPr/>
        </p:nvCxnSpPr>
        <p:spPr>
          <a:xfrm flipH="1">
            <a:off x="5472700" y="360322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3.39 AM.png"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>
            <a:off x="4533700" y="2392800"/>
            <a:ext cx="503700" cy="20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5.16 AM.png"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5.24 AM.png"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3048975" y="42685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5-08-09 at 11.17.12 AM.png"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9.02 AM.png"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5"/>
          <p:cNvCxnSpPr/>
          <p:nvPr/>
        </p:nvCxnSpPr>
        <p:spPr>
          <a:xfrm rot="10800000">
            <a:off x="2090425" y="484250"/>
            <a:ext cx="1495800" cy="24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0.00 AM.png"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6"/>
          <p:cNvCxnSpPr/>
          <p:nvPr/>
        </p:nvCxnSpPr>
        <p:spPr>
          <a:xfrm rot="10800000">
            <a:off x="1818600" y="2039500"/>
            <a:ext cx="14532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6"/>
          <p:cNvCxnSpPr/>
          <p:nvPr/>
        </p:nvCxnSpPr>
        <p:spPr>
          <a:xfrm rot="10800000">
            <a:off x="2863875" y="756375"/>
            <a:ext cx="858300" cy="67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webstorm</a:t>
            </a:r>
            <a:endParaRPr/>
          </a:p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https://www.jetbrains.com/webstorm/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webstorm themes</a:t>
            </a:r>
            <a:endParaRPr/>
          </a:p>
        </p:txBody>
      </p:sp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http://www.ideacolorthemes.org/home/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theme</a:t>
            </a:r>
            <a:endParaRPr/>
          </a:p>
        </p:txBody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http://www.ideacolorthemes.org/help/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2.55 AM.png"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9"/>
          <p:cNvCxnSpPr/>
          <p:nvPr/>
        </p:nvCxnSpPr>
        <p:spPr>
          <a:xfrm flipH="1">
            <a:off x="2498350" y="79032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edit</a:t>
            </a:r>
            <a:endParaRPr/>
          </a:p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https://www.jetbrains.com/webstorm/help/live-edit.html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4.45 AM.png"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1"/>
          <p:cNvCxnSpPr/>
          <p:nvPr/>
        </p:nvCxnSpPr>
        <p:spPr>
          <a:xfrm flipH="1">
            <a:off x="5302750" y="152967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6.02 AM (2).png"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32"/>
          <p:cNvCxnSpPr/>
          <p:nvPr/>
        </p:nvCxnSpPr>
        <p:spPr>
          <a:xfrm flipH="1">
            <a:off x="4146975" y="75632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32"/>
          <p:cNvCxnSpPr/>
          <p:nvPr/>
        </p:nvCxnSpPr>
        <p:spPr>
          <a:xfrm flipH="1">
            <a:off x="6415425" y="832250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7.31 AM.png"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3"/>
          <p:cNvCxnSpPr/>
          <p:nvPr/>
        </p:nvCxnSpPr>
        <p:spPr>
          <a:xfrm flipH="1">
            <a:off x="1946050" y="1750625"/>
            <a:ext cx="1529700" cy="17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33"/>
          <p:cNvSpPr/>
          <p:nvPr/>
        </p:nvSpPr>
        <p:spPr>
          <a:xfrm>
            <a:off x="2056550" y="365425"/>
            <a:ext cx="2311500" cy="130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9.29 AM.png"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4"/>
          <p:cNvCxnSpPr/>
          <p:nvPr/>
        </p:nvCxnSpPr>
        <p:spPr>
          <a:xfrm flipH="1" rot="10800000">
            <a:off x="6288625" y="475775"/>
            <a:ext cx="1427700" cy="105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9.42 AM.png"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5"/>
          <p:cNvCxnSpPr/>
          <p:nvPr/>
        </p:nvCxnSpPr>
        <p:spPr>
          <a:xfrm flipH="1" rot="10800000">
            <a:off x="1028275" y="909175"/>
            <a:ext cx="637200" cy="58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35"/>
          <p:cNvCxnSpPr/>
          <p:nvPr/>
        </p:nvCxnSpPr>
        <p:spPr>
          <a:xfrm>
            <a:off x="1180675" y="1648075"/>
            <a:ext cx="425400" cy="54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0.17 AM.png"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/>
          <p:nvPr/>
        </p:nvSpPr>
        <p:spPr>
          <a:xfrm>
            <a:off x="3254800" y="739350"/>
            <a:ext cx="4266000" cy="126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36"/>
          <p:cNvCxnSpPr/>
          <p:nvPr/>
        </p:nvCxnSpPr>
        <p:spPr>
          <a:xfrm flipH="1" rot="10800000">
            <a:off x="2761900" y="1164125"/>
            <a:ext cx="637200" cy="58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7.02 AM.png" id="46" name="Google Shape;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22" y="0"/>
            <a:ext cx="73175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2.22 AM.png"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7"/>
          <p:cNvCxnSpPr/>
          <p:nvPr/>
        </p:nvCxnSpPr>
        <p:spPr>
          <a:xfrm flipH="1" rot="10800000">
            <a:off x="7342375" y="968650"/>
            <a:ext cx="637200" cy="58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2.52 AM (2).png"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8"/>
          <p:cNvCxnSpPr/>
          <p:nvPr/>
        </p:nvCxnSpPr>
        <p:spPr>
          <a:xfrm rot="10800000">
            <a:off x="1648550" y="382425"/>
            <a:ext cx="1368300" cy="78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3.55 AM.png"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38" y="1309688"/>
            <a:ext cx="6029325" cy="25241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8" name="Google Shape;218;p39"/>
          <p:cNvCxnSpPr/>
          <p:nvPr/>
        </p:nvCxnSpPr>
        <p:spPr>
          <a:xfrm rot="10800000">
            <a:off x="4877825" y="2116050"/>
            <a:ext cx="1368300" cy="78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4.54 AM.png"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40"/>
          <p:cNvCxnSpPr/>
          <p:nvPr/>
        </p:nvCxnSpPr>
        <p:spPr>
          <a:xfrm flipH="1" rot="10800000">
            <a:off x="2710900" y="1096125"/>
            <a:ext cx="730800" cy="63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5.30 AM.png"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41"/>
          <p:cNvCxnSpPr/>
          <p:nvPr/>
        </p:nvCxnSpPr>
        <p:spPr>
          <a:xfrm flipH="1" rot="10800000">
            <a:off x="6577575" y="365375"/>
            <a:ext cx="1589100" cy="54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keymap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9.15 AM.png"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3"/>
          <p:cNvCxnSpPr/>
          <p:nvPr/>
        </p:nvCxnSpPr>
        <p:spPr>
          <a:xfrm rot="10800000">
            <a:off x="5591700" y="1206750"/>
            <a:ext cx="1368300" cy="78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found helpful 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4.23 AM.png"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/>
          <p:nvPr/>
        </p:nvSpPr>
        <p:spPr>
          <a:xfrm>
            <a:off x="2101150" y="1087025"/>
            <a:ext cx="2889900" cy="22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5"/>
          <p:cNvSpPr/>
          <p:nvPr/>
        </p:nvSpPr>
        <p:spPr>
          <a:xfrm>
            <a:off x="490450" y="397625"/>
            <a:ext cx="1610700" cy="22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5"/>
          <p:cNvSpPr/>
          <p:nvPr/>
        </p:nvSpPr>
        <p:spPr>
          <a:xfrm>
            <a:off x="3766650" y="231875"/>
            <a:ext cx="1610700" cy="22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4.03 AM.png"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46"/>
          <p:cNvCxnSpPr/>
          <p:nvPr/>
        </p:nvCxnSpPr>
        <p:spPr>
          <a:xfrm rot="10800000">
            <a:off x="1045325" y="5183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46"/>
          <p:cNvCxnSpPr/>
          <p:nvPr/>
        </p:nvCxnSpPr>
        <p:spPr>
          <a:xfrm rot="10800000">
            <a:off x="3788200" y="14140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7.44 AM.png"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508" y="0"/>
            <a:ext cx="6130983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1"/>
          <p:cNvCxnSpPr/>
          <p:nvPr/>
        </p:nvCxnSpPr>
        <p:spPr>
          <a:xfrm flipH="1">
            <a:off x="6840900" y="379017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0.09 AM.png"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47"/>
          <p:cNvCxnSpPr/>
          <p:nvPr/>
        </p:nvCxnSpPr>
        <p:spPr>
          <a:xfrm rot="10800000">
            <a:off x="1045325" y="5183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7"/>
          <p:cNvCxnSpPr/>
          <p:nvPr/>
        </p:nvCxnSpPr>
        <p:spPr>
          <a:xfrm rot="10800000">
            <a:off x="6041650" y="18944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0.17 AM.png"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48"/>
          <p:cNvCxnSpPr/>
          <p:nvPr/>
        </p:nvCxnSpPr>
        <p:spPr>
          <a:xfrm rot="10800000">
            <a:off x="1045325" y="5183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8"/>
          <p:cNvCxnSpPr/>
          <p:nvPr/>
        </p:nvCxnSpPr>
        <p:spPr>
          <a:xfrm rot="10800000">
            <a:off x="3679175" y="9427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1.05 AM.png"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9"/>
          <p:cNvCxnSpPr/>
          <p:nvPr/>
        </p:nvCxnSpPr>
        <p:spPr>
          <a:xfrm rot="10800000">
            <a:off x="1062300" y="16996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3.04 AM.png" id="286" name="Google Shape;2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50"/>
          <p:cNvCxnSpPr/>
          <p:nvPr/>
        </p:nvCxnSpPr>
        <p:spPr>
          <a:xfrm rot="10800000">
            <a:off x="1062325" y="19290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8.02 AM.png" id="292" name="Google Shape;2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51"/>
          <p:cNvCxnSpPr/>
          <p:nvPr/>
        </p:nvCxnSpPr>
        <p:spPr>
          <a:xfrm rot="10800000">
            <a:off x="3739225" y="21839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0.29 AM.png" id="298" name="Google Shape;2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52"/>
          <p:cNvCxnSpPr/>
          <p:nvPr/>
        </p:nvCxnSpPr>
        <p:spPr>
          <a:xfrm flipH="1">
            <a:off x="556875" y="3678675"/>
            <a:ext cx="1716600" cy="138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0.33 AM.png"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3"/>
          <p:cNvSpPr/>
          <p:nvPr/>
        </p:nvSpPr>
        <p:spPr>
          <a:xfrm>
            <a:off x="556775" y="3393650"/>
            <a:ext cx="8020200" cy="16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2.38 AM.png" id="310" name="Google Shape;3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54"/>
          <p:cNvCxnSpPr/>
          <p:nvPr/>
        </p:nvCxnSpPr>
        <p:spPr>
          <a:xfrm rot="10800000">
            <a:off x="1954625" y="30083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54"/>
          <p:cNvCxnSpPr/>
          <p:nvPr/>
        </p:nvCxnSpPr>
        <p:spPr>
          <a:xfrm rot="10800000">
            <a:off x="3288275" y="30083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3.28 AM.png" id="317" name="Google Shape;3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55"/>
          <p:cNvCxnSpPr/>
          <p:nvPr/>
        </p:nvCxnSpPr>
        <p:spPr>
          <a:xfrm rot="10800000">
            <a:off x="3628775" y="22264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7.51 AM.png" id="323" name="Google Shape;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56"/>
          <p:cNvCxnSpPr/>
          <p:nvPr/>
        </p:nvCxnSpPr>
        <p:spPr>
          <a:xfrm rot="10800000">
            <a:off x="5098925" y="25579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8.19 AM.png" id="57" name="Google Shape;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90" y="0"/>
            <a:ext cx="62584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5.26 AM.png" id="329" name="Google Shape;3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57"/>
          <p:cNvCxnSpPr/>
          <p:nvPr/>
        </p:nvCxnSpPr>
        <p:spPr>
          <a:xfrm rot="10800000">
            <a:off x="4215125" y="16741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5.34 AM.png"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58"/>
          <p:cNvCxnSpPr/>
          <p:nvPr/>
        </p:nvCxnSpPr>
        <p:spPr>
          <a:xfrm rot="10800000">
            <a:off x="4206625" y="14786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5.43 AM.png" id="341" name="Google Shape;3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9"/>
          <p:cNvCxnSpPr/>
          <p:nvPr/>
        </p:nvCxnSpPr>
        <p:spPr>
          <a:xfrm rot="10800000">
            <a:off x="4257600" y="5948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6.25 AM.png" id="347" name="Google Shape;3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60"/>
          <p:cNvCxnSpPr/>
          <p:nvPr/>
        </p:nvCxnSpPr>
        <p:spPr>
          <a:xfrm rot="10800000">
            <a:off x="3968675" y="764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9.53 AM.png" id="353" name="Google Shape;3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1"/>
          <p:cNvSpPr/>
          <p:nvPr/>
        </p:nvSpPr>
        <p:spPr>
          <a:xfrm>
            <a:off x="2260225" y="1418450"/>
            <a:ext cx="3155100" cy="37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1"/>
          <p:cNvSpPr/>
          <p:nvPr/>
        </p:nvSpPr>
        <p:spPr>
          <a:xfrm>
            <a:off x="2306575" y="25651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1"/>
          <p:cNvSpPr/>
          <p:nvPr/>
        </p:nvSpPr>
        <p:spPr>
          <a:xfrm>
            <a:off x="2306575" y="27175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2306575" y="28699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1"/>
          <p:cNvSpPr/>
          <p:nvPr/>
        </p:nvSpPr>
        <p:spPr>
          <a:xfrm>
            <a:off x="2306575" y="30223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1"/>
          <p:cNvSpPr/>
          <p:nvPr/>
        </p:nvSpPr>
        <p:spPr>
          <a:xfrm>
            <a:off x="2306575" y="3174725"/>
            <a:ext cx="3155100" cy="10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1"/>
          <p:cNvSpPr/>
          <p:nvPr/>
        </p:nvSpPr>
        <p:spPr>
          <a:xfrm>
            <a:off x="2306575" y="3539475"/>
            <a:ext cx="3155100" cy="19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/>
          <p:nvPr/>
        </p:nvSpPr>
        <p:spPr>
          <a:xfrm>
            <a:off x="2306575" y="45067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1"/>
          <p:cNvSpPr/>
          <p:nvPr/>
        </p:nvSpPr>
        <p:spPr>
          <a:xfrm>
            <a:off x="2306575" y="4659125"/>
            <a:ext cx="3155100" cy="19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2.00.28 PM.png" id="367" name="Google Shape;3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2"/>
          <p:cNvSpPr/>
          <p:nvPr/>
        </p:nvSpPr>
        <p:spPr>
          <a:xfrm>
            <a:off x="1988425" y="1802875"/>
            <a:ext cx="5316000" cy="2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2"/>
          <p:cNvSpPr/>
          <p:nvPr/>
        </p:nvSpPr>
        <p:spPr>
          <a:xfrm>
            <a:off x="1988425" y="2094475"/>
            <a:ext cx="5316000" cy="2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2.01.51 PM.png" id="374" name="Google Shape;3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3"/>
          <p:cNvSpPr/>
          <p:nvPr/>
        </p:nvSpPr>
        <p:spPr>
          <a:xfrm>
            <a:off x="3267675" y="4367950"/>
            <a:ext cx="5316000" cy="2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2.02.07 PM.png"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4"/>
          <p:cNvSpPr/>
          <p:nvPr/>
        </p:nvSpPr>
        <p:spPr>
          <a:xfrm>
            <a:off x="3579250" y="1471475"/>
            <a:ext cx="4454100" cy="109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067650"/>
            <a:ext cx="1143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5"/>
          <p:cNvSpPr txBox="1"/>
          <p:nvPr>
            <p:ph idx="1" type="subTitle"/>
          </p:nvPr>
        </p:nvSpPr>
        <p:spPr>
          <a:xfrm>
            <a:off x="685800" y="377840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cursor to end/beginning of code</a:t>
            </a:r>
            <a:endParaRPr/>
          </a:p>
        </p:txBody>
      </p:sp>
      <p:pic>
        <p:nvPicPr>
          <p:cNvPr id="388" name="Google Shape;3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107" y="2188425"/>
            <a:ext cx="4771794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</a:t>
            </a:r>
            <a:endParaRPr/>
          </a:p>
        </p:txBody>
      </p:sp>
      <p:sp>
        <p:nvSpPr>
          <p:cNvPr id="394" name="Google Shape;394;p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https://atom.io/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8.38 AM.png"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879" y="0"/>
            <a:ext cx="64402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</a:t>
            </a:r>
            <a:endParaRPr/>
          </a:p>
        </p:txBody>
      </p:sp>
      <p:sp>
        <p:nvSpPr>
          <p:cNvPr id="400" name="Google Shape;400;p6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by Github</a:t>
            </a:r>
            <a:endParaRPr/>
          </a:p>
        </p:txBody>
      </p:sp>
      <p:pic>
        <p:nvPicPr>
          <p:cNvPr id="401" name="Google Shape;4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558825" y="558825"/>
            <a:ext cx="2698251" cy="269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go-plus</a:t>
            </a:r>
            <a:endParaRPr/>
          </a:p>
        </p:txBody>
      </p:sp>
      <p:sp>
        <p:nvSpPr>
          <p:cNvPr id="407" name="Google Shape;407;p6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https://atom.io/packages/go-plus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1.png" id="412" name="Google Shape;4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397"/>
            <a:ext cx="9144000" cy="493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.png" id="417" name="Google Shape;4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019" y="0"/>
            <a:ext cx="36679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3.png" id="422" name="Google Shape;4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75" y="35400"/>
            <a:ext cx="4552375" cy="50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4.png" id="427" name="Google Shape;4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6333"/>
            <a:ext cx="9144001" cy="339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5.png" id="432" name="Google Shape;4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84" y="0"/>
            <a:ext cx="6066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38" name="Google Shape;438;p74"/>
          <p:cNvSpPr txBox="1"/>
          <p:nvPr>
            <p:ph idx="1" type="body"/>
          </p:nvPr>
        </p:nvSpPr>
        <p:spPr>
          <a:xfrm>
            <a:off x="457200" y="973625"/>
            <a:ext cx="3994500" cy="4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IDE’s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Webstorm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plugins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golang plugin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creating a new project || package || library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 SDK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themes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http://www.ideacolorthemes.org/home/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live edit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JETBrains IDE Support Chrome Plugin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keymap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 have found helpful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preferences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search (search box in preferences)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right margin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wrap, soft wraps, folding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emmet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show line numbers</a:t>
            </a:r>
            <a:endParaRPr sz="1200"/>
          </a:p>
        </p:txBody>
      </p:sp>
      <p:sp>
        <p:nvSpPr>
          <p:cNvPr id="439" name="Google Shape;439;p74"/>
          <p:cNvSpPr txBox="1"/>
          <p:nvPr>
            <p:ph idx="1" type="body"/>
          </p:nvPr>
        </p:nvSpPr>
        <p:spPr>
          <a:xfrm>
            <a:off x="4692300" y="1063375"/>
            <a:ext cx="3994500" cy="4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Webstorm (continued …)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show line numbers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terminal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local history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refactor / rename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find in path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reformat code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comment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surround with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ATOM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made by github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go-plus plugin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9.38 AM.png"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810" y="0"/>
            <a:ext cx="62563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9.52 AM.png"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21" y="0"/>
            <a:ext cx="62817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9.57 AM.png"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583" y="0"/>
            <a:ext cx="60748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